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4" r:id="rId3"/>
    <p:sldId id="260" r:id="rId4"/>
    <p:sldId id="261" r:id="rId5"/>
    <p:sldId id="263" r:id="rId6"/>
    <p:sldId id="267" r:id="rId7"/>
    <p:sldId id="269" r:id="rId8"/>
    <p:sldId id="271" r:id="rId9"/>
    <p:sldId id="272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20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11/12/18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E962-F059-3140-A580-153F66994E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Fantasy Basketball </a:t>
            </a:r>
            <a:br>
              <a:rPr lang="en-US" dirty="0"/>
            </a:br>
            <a:r>
              <a:rPr lang="en-US" dirty="0"/>
              <a:t>Draft Kit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A1C2D0-BB0F-7A4F-BA3D-A2F84181B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By Robert Cheer</a:t>
            </a:r>
          </a:p>
        </p:txBody>
      </p:sp>
    </p:spTree>
    <p:extLst>
      <p:ext uri="{BB962C8B-B14F-4D97-AF65-F5344CB8AC3E}">
        <p14:creationId xmlns:p14="http://schemas.microsoft.com/office/powerpoint/2010/main" val="382485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8"/>
    </mc:Choice>
    <mc:Fallback>
      <p:transition spd="slow" advTm="30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FC247-26F8-5F44-AC7C-BAEBED2D7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88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727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F084-A628-3F43-8E52-EDF4E38B9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Fantasy Basketball?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EFB4D-A188-9C48-9697-4922867AC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569" y="2336873"/>
            <a:ext cx="4102694" cy="3835190"/>
          </a:xfrm>
        </p:spPr>
        <p:txBody>
          <a:bodyPr>
            <a:normAutofit/>
          </a:bodyPr>
          <a:lstStyle/>
          <a:p>
            <a:r>
              <a:rPr lang="en-US" dirty="0"/>
              <a:t>Fantasy basketball is a game where you draft real NBA players and aggregate their statistics.  Each week, you compare your teams aggregated stats to your opponent and each category you win you get a win and each category you lose you get a loss.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2F634F-93E1-A546-AB76-C58E997A7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062" y="2336873"/>
            <a:ext cx="7139354" cy="38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558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98728-92E5-524A-9565-AB3ABD410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Creating a Ranking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132A2-6973-8A42-A108-C6BAE222A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0255409" cy="3599316"/>
          </a:xfrm>
        </p:spPr>
        <p:txBody>
          <a:bodyPr/>
          <a:lstStyle/>
          <a:p>
            <a:r>
              <a:rPr lang="en-US" sz="2000" dirty="0"/>
              <a:t>Rankings used each of the top 200 players by season.  Each player was ranked on each category by the amount of standard deviations above the mean.  Here were the top 5 players in 2017, you may be surprised that there is no Lebron James or Russell Westbrook on the list.</a:t>
            </a:r>
          </a:p>
          <a:p>
            <a:pPr marL="0" indent="0">
              <a:buNone/>
            </a:pPr>
            <a:r>
              <a:rPr lang="en-US" sz="1800" dirty="0"/>
              <a:t>1) Anthony Davis     2) Steph Curry       3) James Harden     4) Kevin Durant      5) Karl Towns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06BE3E-C225-0747-8D6A-16E0B41E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08" y="4079599"/>
            <a:ext cx="1739900" cy="1155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0E61B7-AA21-A34C-9C4D-AB118BEED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595" y="4079598"/>
            <a:ext cx="2063752" cy="11557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C6D937-99EC-BC4C-9120-E86AE4449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6034" y="4079598"/>
            <a:ext cx="1739900" cy="1155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B955E8-CBB7-1043-AE57-91F52D583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6620" y="4079598"/>
            <a:ext cx="1926167" cy="1155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8D5279-7416-1847-9625-E58B0BCA69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5108" y="4079596"/>
            <a:ext cx="1536963" cy="115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06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49"/>
    </mc:Choice>
    <mc:Fallback>
      <p:transition spd="slow" advTm="2624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E55D-6AAE-3540-89B0-A51D8167F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Feature Importance: </a:t>
            </a:r>
            <a:br>
              <a:rPr lang="en-US" dirty="0"/>
            </a:br>
            <a:r>
              <a:rPr lang="en-US" dirty="0"/>
              <a:t>What Impacts Performance?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0E7FC-71C2-CE46-9EE8-EC1070233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705" y="2336874"/>
            <a:ext cx="4334403" cy="3653618"/>
          </a:xfrm>
        </p:spPr>
        <p:txBody>
          <a:bodyPr>
            <a:normAutofit/>
          </a:bodyPr>
          <a:lstStyle/>
          <a:p>
            <a:r>
              <a:rPr lang="en-US" sz="2000" dirty="0"/>
              <a:t>If a players team has no personnel changes, you can relatively accurately predict next season by just looking at the career trajectory and age of a player.</a:t>
            </a:r>
          </a:p>
          <a:p>
            <a:r>
              <a:rPr lang="en-US" sz="2000" dirty="0"/>
              <a:t>In the 90s and 2000s, big name players didn’t change teams very much, so you could come up with a relatively accurate prediction for next year just using last seasons stats, but now big players are changing teams frequently</a:t>
            </a:r>
          </a:p>
          <a:p>
            <a:endParaRPr lang="en-US" sz="20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8B89268-E768-D644-8083-B165C75A0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58" y="2186744"/>
            <a:ext cx="5440139" cy="3918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630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52"/>
    </mc:Choice>
    <mc:Fallback>
      <p:transition spd="slow" advTm="3945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9EC99-9BF6-E946-A590-2B56409AB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Important Features:</a:t>
            </a:r>
            <a:br>
              <a:rPr lang="en-US" dirty="0"/>
            </a:br>
            <a:r>
              <a:rPr lang="en-US" dirty="0"/>
              <a:t>Ball Dominant Teammates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93094-5EA9-C64A-81F7-DFE512D39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8908522" cy="1155700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In basketball, there are only 5 players on a court and one ball, so one player can impact the others on the court dramatically.  My model used different advanced statistics * minutes depending on category to factor in whether or not one of your teammates is dominating the ball.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BC28B8-CE0A-C64E-8E44-2771AF959A72}"/>
              </a:ext>
            </a:extLst>
          </p:cNvPr>
          <p:cNvSpPr txBox="1"/>
          <p:nvPr/>
        </p:nvSpPr>
        <p:spPr>
          <a:xfrm>
            <a:off x="951470" y="3583459"/>
            <a:ext cx="39047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prime example of that is the rise of Russell Westbrook following the departure of Kevin Durant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F50E85-171D-904B-955D-CED0D2640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638" y="4597675"/>
            <a:ext cx="2951231" cy="1475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038507-54FE-2E41-A9F8-E62C2E901260}"/>
              </a:ext>
            </a:extLst>
          </p:cNvPr>
          <p:cNvSpPr txBox="1"/>
          <p:nvPr/>
        </p:nvSpPr>
        <p:spPr>
          <a:xfrm>
            <a:off x="5177481" y="3548435"/>
            <a:ext cx="4621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Anthony Davis finished first among the fantasy basketball ranks last season following the injury to Demarcus Cousins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C01D71-A186-634B-AB49-C5B6946B8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552" y="4597675"/>
            <a:ext cx="2951231" cy="16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123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15"/>
    </mc:Choice>
    <mc:Fallback>
      <p:transition spd="slow" advTm="3161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93404-EAED-D04A-9726-B7ADDCED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Error Testing: </a:t>
            </a:r>
            <a:br>
              <a:rPr lang="en-US" dirty="0"/>
            </a:br>
            <a:r>
              <a:rPr lang="en-US" dirty="0"/>
              <a:t>Cross Validation and 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77537-4591-F24B-AB9B-A59592AD1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Tests were run using data starting from the 2008-09 season up until the 2016-17 season (may add more data).  Cross validated using k-fold cross validation with a RMSE cost function and ran grid searches on gradient boosting while also testing Linear Regression and Rectified Linear Unit Neural Networks.</a:t>
            </a:r>
          </a:p>
          <a:p>
            <a:r>
              <a:rPr lang="en-US" dirty="0"/>
              <a:t>Error Rates were tested against a baseline of choosing last seasons average.</a:t>
            </a:r>
          </a:p>
          <a:p>
            <a:r>
              <a:rPr lang="en-US" dirty="0"/>
              <a:t>Linear Regression and Gradient Boosting models were selected based on the lowest error on the test sets.</a:t>
            </a:r>
          </a:p>
          <a:p>
            <a:r>
              <a:rPr lang="en-US" dirty="0"/>
              <a:t>Best models for each category were run on 2017-18 data.</a:t>
            </a:r>
          </a:p>
        </p:txBody>
      </p:sp>
    </p:spTree>
    <p:extLst>
      <p:ext uri="{BB962C8B-B14F-4D97-AF65-F5344CB8AC3E}">
        <p14:creationId xmlns:p14="http://schemas.microsoft.com/office/powerpoint/2010/main" val="3215704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12"/>
    </mc:Choice>
    <mc:Fallback>
      <p:transition spd="slow" advTm="2241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5887-17E1-1540-A613-228A30597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Results:</a:t>
            </a:r>
            <a:br>
              <a:rPr lang="en-US" dirty="0"/>
            </a:br>
            <a:r>
              <a:rPr lang="en-US" dirty="0"/>
              <a:t>Comparing to Yahoo Rankings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AE063-337A-CA41-A3EB-8D7A40269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selecting the final model, loaded in Yahoos preseason rankings from 2017-18 season.</a:t>
            </a:r>
          </a:p>
          <a:p>
            <a:r>
              <a:rPr lang="en-US" dirty="0"/>
              <a:t>Created rankings based on my predicted model</a:t>
            </a:r>
          </a:p>
          <a:p>
            <a:r>
              <a:rPr lang="en-US" dirty="0"/>
              <a:t>Compared my rankings as well as yahoos rankings to the actual rankings using Rank Bias Overlap.  My model outperformed all Yahoo Experts at each level of the top n sample players.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1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58"/>
    </mc:Choice>
    <mc:Fallback>
      <p:transition spd="slow" advTm="2035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50A5E-65B0-F449-94F3-E1DD11C15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Predicting Next Season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88D60-F7FF-6844-B977-2BFEA6BA2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888241"/>
          </a:xfrm>
        </p:spPr>
        <p:txBody>
          <a:bodyPr/>
          <a:lstStyle/>
          <a:p>
            <a:r>
              <a:rPr lang="en-US" dirty="0"/>
              <a:t>With the departure of Demarcus Cousins, Anthony Davis is projected to retain his number 1 spot.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63AD82-F633-9A44-990B-D4D7423A8367}"/>
              </a:ext>
            </a:extLst>
          </p:cNvPr>
          <p:cNvSpPr txBox="1"/>
          <p:nvPr/>
        </p:nvSpPr>
        <p:spPr>
          <a:xfrm>
            <a:off x="680322" y="3571103"/>
            <a:ext cx="22729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Gordon Hayward is expected to fall the most coming off an injury and joining a stacked Celtics team with young guys that could challenge him for playing time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C7B87C-F5E0-9948-8400-B89C9AD1824C}"/>
              </a:ext>
            </a:extLst>
          </p:cNvPr>
          <p:cNvSpPr txBox="1"/>
          <p:nvPr/>
        </p:nvSpPr>
        <p:spPr>
          <a:xfrm>
            <a:off x="5647039" y="3571102"/>
            <a:ext cx="20749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Meanwhile, Buddy </a:t>
            </a:r>
            <a:r>
              <a:rPr lang="en-US" dirty="0" err="1"/>
              <a:t>Hield</a:t>
            </a:r>
            <a:r>
              <a:rPr lang="en-US" dirty="0"/>
              <a:t> and Pascal </a:t>
            </a:r>
            <a:r>
              <a:rPr lang="en-US" dirty="0" err="1"/>
              <a:t>Siakam</a:t>
            </a:r>
            <a:r>
              <a:rPr lang="en-US" dirty="0"/>
              <a:t> who both gained starting spots on teams without ball dominant players are expected to rise the most.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F7821B-3407-414C-A246-1BDD4CE22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857" y="3727821"/>
            <a:ext cx="2074922" cy="2228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7BF8C7-9A08-CA41-93C0-EC79FB266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552" y="3485531"/>
            <a:ext cx="2074921" cy="13782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5FEEBD-2B7F-0F40-81B5-E36B47252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552" y="5023835"/>
            <a:ext cx="2057430" cy="136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1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22"/>
    </mc:Choice>
    <mc:Fallback>
      <p:transition spd="slow" advTm="3802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0C6E9-84BA-9440-80ED-B68BA6CBC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076BA-AA89-1C42-906F-B9DE01D61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1) Get more data for rookies and Olympic team players.  These are two points of variance that my data doesn’t explain.</a:t>
            </a:r>
          </a:p>
          <a:p>
            <a:pPr marL="0" indent="0">
              <a:buNone/>
            </a:pPr>
            <a:r>
              <a:rPr lang="en-US" dirty="0"/>
              <a:t>2) I would like to create a class where you could compare your team to other teams and see what categories you can potentially win, which could help more advanced players </a:t>
            </a:r>
          </a:p>
          <a:p>
            <a:pPr marL="0" indent="0">
              <a:buNone/>
            </a:pPr>
            <a:r>
              <a:rPr lang="en-US" dirty="0"/>
              <a:t>3) Trade Evaluator, look at potential trades, whether or not they are fair and how they could potentially benefit both sides.</a:t>
            </a:r>
          </a:p>
          <a:p>
            <a:pPr marL="0" indent="0">
              <a:buNone/>
            </a:pPr>
            <a:r>
              <a:rPr lang="en-US" dirty="0"/>
              <a:t>4) Injury prediction, my model was thrown off when major players were hurt impacting their performance and that of their teammates.</a:t>
            </a:r>
          </a:p>
        </p:txBody>
      </p:sp>
    </p:spTree>
    <p:extLst>
      <p:ext uri="{BB962C8B-B14F-4D97-AF65-F5344CB8AC3E}">
        <p14:creationId xmlns:p14="http://schemas.microsoft.com/office/powerpoint/2010/main" val="2030890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84"/>
    </mc:Choice>
    <mc:Fallback>
      <p:transition spd="slow" advTm="18784"/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21833</TotalTime>
  <Words>637</Words>
  <Application>Microsoft Macintosh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Trebuchet MS</vt:lpstr>
      <vt:lpstr>Berlin</vt:lpstr>
      <vt:lpstr>Fantasy Basketball  Draft Kit</vt:lpstr>
      <vt:lpstr>What is Fantasy Basketball?</vt:lpstr>
      <vt:lpstr>Creating a Ranking System</vt:lpstr>
      <vt:lpstr>Feature Importance:  What Impacts Performance?</vt:lpstr>
      <vt:lpstr>Important Features: Ball Dominant Teammates</vt:lpstr>
      <vt:lpstr>Error Testing:  Cross Validation and Model Selection</vt:lpstr>
      <vt:lpstr>Results: Comparing to Yahoo Rankings</vt:lpstr>
      <vt:lpstr>Predicting Next Season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Basketball  Draft Kit</dc:title>
  <dc:creator>Robert Cheer</dc:creator>
  <cp:lastModifiedBy>Robert Cheer</cp:lastModifiedBy>
  <cp:revision>42</cp:revision>
  <dcterms:created xsi:type="dcterms:W3CDTF">2018-11-12T20:35:10Z</dcterms:created>
  <dcterms:modified xsi:type="dcterms:W3CDTF">2018-11-28T00:28:16Z</dcterms:modified>
</cp:coreProperties>
</file>

<file path=docProps/thumbnail.jpeg>
</file>